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45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3A849-8868-46F0-AB41-BCE943004F21}" type="datetimeFigureOut">
              <a:rPr lang="ru-RU" smtClean="0"/>
              <a:pPr/>
              <a:t>16.02.2014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BAA95-0103-48DF-A700-AA812C57C5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3A849-8868-46F0-AB41-BCE943004F21}" type="datetimeFigureOut">
              <a:rPr lang="ru-RU" smtClean="0"/>
              <a:pPr/>
              <a:t>16.02.2014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BAA95-0103-48DF-A700-AA812C57C5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3A849-8868-46F0-AB41-BCE943004F21}" type="datetimeFigureOut">
              <a:rPr lang="ru-RU" smtClean="0"/>
              <a:pPr/>
              <a:t>16.02.2014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BAA95-0103-48DF-A700-AA812C57C5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3A849-8868-46F0-AB41-BCE943004F21}" type="datetimeFigureOut">
              <a:rPr lang="ru-RU" smtClean="0"/>
              <a:pPr/>
              <a:t>16.02.2014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BAA95-0103-48DF-A700-AA812C57C5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3A849-8868-46F0-AB41-BCE943004F21}" type="datetimeFigureOut">
              <a:rPr lang="ru-RU" smtClean="0"/>
              <a:pPr/>
              <a:t>16.02.2014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BAA95-0103-48DF-A700-AA812C57C5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3A849-8868-46F0-AB41-BCE943004F21}" type="datetimeFigureOut">
              <a:rPr lang="ru-RU" smtClean="0"/>
              <a:pPr/>
              <a:t>16.02.2014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BAA95-0103-48DF-A700-AA812C57C5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3A849-8868-46F0-AB41-BCE943004F21}" type="datetimeFigureOut">
              <a:rPr lang="ru-RU" smtClean="0"/>
              <a:pPr/>
              <a:t>16.02.2014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BAA95-0103-48DF-A700-AA812C57C5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3A849-8868-46F0-AB41-BCE943004F21}" type="datetimeFigureOut">
              <a:rPr lang="ru-RU" smtClean="0"/>
              <a:pPr/>
              <a:t>16.02.2014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BAA95-0103-48DF-A700-AA812C57C5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3A849-8868-46F0-AB41-BCE943004F21}" type="datetimeFigureOut">
              <a:rPr lang="ru-RU" smtClean="0"/>
              <a:pPr/>
              <a:t>16.02.2014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BAA95-0103-48DF-A700-AA812C57C5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3A849-8868-46F0-AB41-BCE943004F21}" type="datetimeFigureOut">
              <a:rPr lang="ru-RU" smtClean="0"/>
              <a:pPr/>
              <a:t>16.02.2014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BAA95-0103-48DF-A700-AA812C57C5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3A849-8868-46F0-AB41-BCE943004F21}" type="datetimeFigureOut">
              <a:rPr lang="ru-RU" smtClean="0"/>
              <a:pPr/>
              <a:t>16.02.2014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19BAA95-0103-48DF-A700-AA812C57C59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EB3A849-8868-46F0-AB41-BCE943004F21}" type="datetimeFigureOut">
              <a:rPr lang="ru-RU" smtClean="0"/>
              <a:pPr/>
              <a:t>16.02.2014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19BAA95-0103-48DF-A700-AA812C57C593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Сонце – наша зоря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 smtClean="0"/>
              <a:t>Учениці 11 класу</a:t>
            </a:r>
          </a:p>
          <a:p>
            <a:r>
              <a:rPr lang="uk-UA" dirty="0" smtClean="0"/>
              <a:t>Іванівського НВК</a:t>
            </a:r>
          </a:p>
          <a:p>
            <a:r>
              <a:rPr lang="uk-UA" dirty="0" smtClean="0"/>
              <a:t>Решетняк Мирослави</a:t>
            </a:r>
            <a:endParaRPr lang="ru-RU" dirty="0"/>
          </a:p>
        </p:txBody>
      </p:sp>
      <p:pic>
        <p:nvPicPr>
          <p:cNvPr id="20" name="Рисунок 19" descr="3653194_9bbdd8c4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2636912"/>
            <a:ext cx="4392488" cy="4221088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dirty="0" smtClean="0"/>
              <a:t>Зміна сонячної активності визначається кількістю та їхньою площею</a:t>
            </a:r>
            <a:endParaRPr lang="ru-RU" sz="3200" dirty="0"/>
          </a:p>
        </p:txBody>
      </p:sp>
      <p:pic>
        <p:nvPicPr>
          <p:cNvPr id="4" name="Содержимое 3" descr="wolfaml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2636912"/>
            <a:ext cx="4608512" cy="3888432"/>
          </a:xfrm>
        </p:spPr>
      </p:pic>
      <p:pic>
        <p:nvPicPr>
          <p:cNvPr id="5" name="Рисунок 4" descr="Pic1_over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2" y="2780928"/>
            <a:ext cx="3312368" cy="2952328"/>
          </a:xfrm>
          <a:prstGeom prst="rect">
            <a:avLst/>
          </a:prstGeom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44016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4)Влив сонячної активності на Землю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551784"/>
          </a:xfrm>
        </p:spPr>
        <p:txBody>
          <a:bodyPr/>
          <a:lstStyle/>
          <a:p>
            <a:r>
              <a:rPr lang="uk-UA" dirty="0" smtClean="0"/>
              <a:t>Основним джерелом енергії для нашої цивілізації є Сонце</a:t>
            </a:r>
            <a:r>
              <a:rPr lang="en-US" dirty="0" smtClean="0"/>
              <a:t>,</a:t>
            </a:r>
            <a:r>
              <a:rPr lang="uk-UA" dirty="0" smtClean="0"/>
              <a:t> яке дає нам не тільки тепло</a:t>
            </a:r>
            <a:r>
              <a:rPr lang="en-US" dirty="0" smtClean="0"/>
              <a:t>,</a:t>
            </a:r>
            <a:r>
              <a:rPr lang="uk-UA" dirty="0" smtClean="0"/>
              <a:t> але й суттєво впливає на всі процеси </a:t>
            </a:r>
            <a:r>
              <a:rPr lang="en-US" dirty="0" smtClean="0"/>
              <a:t>,</a:t>
            </a:r>
            <a:r>
              <a:rPr lang="uk-UA" dirty="0" smtClean="0"/>
              <a:t>що відбуваються на Землі</a:t>
            </a:r>
            <a:endParaRPr lang="ru-RU" dirty="0"/>
          </a:p>
        </p:txBody>
      </p:sp>
      <p:pic>
        <p:nvPicPr>
          <p:cNvPr id="4" name="Рисунок 3" descr="1314772514sunnyda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3140968"/>
            <a:ext cx="4248472" cy="3456384"/>
          </a:xfrm>
          <a:prstGeom prst="rect">
            <a:avLst/>
          </a:prstGeom>
        </p:spPr>
      </p:pic>
      <p:pic>
        <p:nvPicPr>
          <p:cNvPr id="6" name="Рисунок 5" descr="63-280x25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6" y="3212976"/>
            <a:ext cx="4104456" cy="3384376"/>
          </a:xfrm>
          <a:prstGeom prst="rect">
            <a:avLst/>
          </a:prstGeom>
        </p:spPr>
      </p:pic>
    </p:spTree>
  </p:cSld>
  <p:clrMapOvr>
    <a:masterClrMapping/>
  </p:clrMapOvr>
  <p:transition>
    <p:cover dir="l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3200" dirty="0" smtClean="0"/>
              <a:t>Полярне сяйво – це оптичне явище у верхніх шарах атмосфери</a:t>
            </a:r>
            <a:r>
              <a:rPr lang="en-US" sz="3200" dirty="0" smtClean="0"/>
              <a:t>,</a:t>
            </a:r>
            <a:r>
              <a:rPr lang="uk-UA" sz="3200" dirty="0" smtClean="0"/>
              <a:t> світіння окремих ділянок нічного неба</a:t>
            </a:r>
            <a:r>
              <a:rPr lang="en-US" sz="3200" dirty="0" smtClean="0"/>
              <a:t>,</a:t>
            </a:r>
            <a:r>
              <a:rPr lang="uk-UA" sz="3200" dirty="0" smtClean="0"/>
              <a:t> що швидко змінюється</a:t>
            </a: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 flipV="1">
            <a:off x="457200" y="2514600"/>
            <a:ext cx="4040188" cy="120243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 flipV="1">
            <a:off x="4645025" y="2514600"/>
            <a:ext cx="4041775" cy="98640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" name="Содержимое 6" descr="4910-620x464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323528" y="2060848"/>
            <a:ext cx="4464496" cy="4392488"/>
          </a:xfrm>
        </p:spPr>
      </p:pic>
      <p:pic>
        <p:nvPicPr>
          <p:cNvPr id="8" name="Содержимое 7" descr="1230560547_8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932040" y="2060848"/>
            <a:ext cx="3816424" cy="4392488"/>
          </a:xfrm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Дякую за увагу!</a:t>
            </a:r>
            <a:endParaRPr lang="ru-RU" dirty="0"/>
          </a:p>
        </p:txBody>
      </p:sp>
      <p:pic>
        <p:nvPicPr>
          <p:cNvPr id="3" name="Рисунок 2" descr="sun_fina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835696" y="2492896"/>
            <a:ext cx="5040560" cy="1224136"/>
          </a:xfrm>
          <a:prstGeom prst="rect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5400" dirty="0" smtClean="0">
                <a:solidFill>
                  <a:schemeClr val="bg1"/>
                </a:solidFill>
              </a:rPr>
              <a:t>Дякую</a:t>
            </a:r>
            <a:r>
              <a:rPr lang="uk-UA" sz="5400" dirty="0" smtClean="0"/>
              <a:t> за увагу!</a:t>
            </a:r>
            <a:endParaRPr lang="ru-RU" sz="5400" dirty="0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6-конечная звезда 1"/>
          <p:cNvSpPr/>
          <p:nvPr/>
        </p:nvSpPr>
        <p:spPr>
          <a:xfrm>
            <a:off x="3419872" y="620688"/>
            <a:ext cx="2448272" cy="1656184"/>
          </a:xfrm>
          <a:prstGeom prst="star1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 smtClean="0"/>
              <a:t>ПЛАН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547664" y="2636912"/>
            <a:ext cx="6912768" cy="30963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v"/>
            </a:pPr>
            <a:r>
              <a:rPr lang="uk-UA" sz="3200" dirty="0" smtClean="0"/>
              <a:t>Фізичні характеристики Сонця</a:t>
            </a:r>
          </a:p>
          <a:p>
            <a:pPr>
              <a:buFont typeface="Wingdings" pitchFamily="2" charset="2"/>
              <a:buChar char="v"/>
            </a:pPr>
            <a:r>
              <a:rPr lang="uk-UA" sz="3200" dirty="0" smtClean="0"/>
              <a:t>Будова Сонця</a:t>
            </a:r>
          </a:p>
          <a:p>
            <a:pPr>
              <a:buFont typeface="Wingdings" pitchFamily="2" charset="2"/>
              <a:buChar char="v"/>
            </a:pPr>
            <a:r>
              <a:rPr lang="uk-UA" sz="3200" dirty="0" smtClean="0"/>
              <a:t>Вплив сонячної активності</a:t>
            </a:r>
          </a:p>
          <a:p>
            <a:pPr>
              <a:buFont typeface="Wingdings" pitchFamily="2" charset="2"/>
              <a:buChar char="v"/>
            </a:pPr>
            <a:r>
              <a:rPr lang="uk-UA" sz="3200" dirty="0" smtClean="0"/>
              <a:t>Вплив сонячної активності на Землю</a:t>
            </a:r>
            <a:endParaRPr lang="ru-RU" sz="3200" dirty="0"/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514432"/>
          </a:xfrm>
        </p:spPr>
        <p:txBody>
          <a:bodyPr>
            <a:normAutofit fontScale="90000"/>
          </a:bodyPr>
          <a:lstStyle/>
          <a:p>
            <a:r>
              <a:rPr lang="uk-UA" sz="2800" dirty="0" smtClean="0"/>
              <a:t> </a:t>
            </a:r>
            <a:r>
              <a:rPr lang="uk-UA" sz="2800" dirty="0" smtClean="0">
                <a:solidFill>
                  <a:schemeClr val="accent6">
                    <a:lumMod val="50000"/>
                  </a:schemeClr>
                </a:solidFill>
              </a:rPr>
              <a:t>1)Фізичні характеристики. </a:t>
            </a:r>
            <a:r>
              <a:rPr lang="uk-UA" sz="2800" dirty="0" smtClean="0"/>
              <a:t/>
            </a:r>
            <a:br>
              <a:rPr lang="uk-UA" sz="2800" dirty="0" smtClean="0"/>
            </a:br>
            <a:r>
              <a:rPr lang="uk-UA" sz="3600" dirty="0" smtClean="0"/>
              <a:t>Сонце-одна з міль</a:t>
            </a:r>
            <a:r>
              <a:rPr lang="en-US" sz="3600" dirty="0" smtClean="0"/>
              <a:t>’</a:t>
            </a:r>
            <a:r>
              <a:rPr lang="uk-UA" sz="3600" dirty="0" smtClean="0"/>
              <a:t>ярдів зір нашої Галактики</a:t>
            </a:r>
            <a:r>
              <a:rPr lang="en-US" sz="3600" dirty="0" smtClean="0"/>
              <a:t>,</a:t>
            </a:r>
            <a:r>
              <a:rPr lang="uk-UA" sz="3600" dirty="0" smtClean="0"/>
              <a:t> центральне світило в Сонячній </a:t>
            </a:r>
            <a:r>
              <a:rPr lang="uk-UA" sz="3600" dirty="0" err="1" smtClean="0"/>
              <a:t>систе</a:t>
            </a:r>
            <a:r>
              <a:rPr lang="ru-RU" sz="3600" dirty="0" smtClean="0"/>
              <a:t>м</a:t>
            </a:r>
            <a:r>
              <a:rPr lang="uk-UA" sz="3600" dirty="0" smtClean="0"/>
              <a:t>і </a:t>
            </a:r>
            <a:r>
              <a:rPr lang="en-US" sz="3600" dirty="0" smtClean="0"/>
              <a:t>,</a:t>
            </a:r>
            <a:r>
              <a:rPr lang="ru-RU" sz="3600" dirty="0" err="1" smtClean="0"/>
              <a:t>вік</a:t>
            </a:r>
            <a:r>
              <a:rPr lang="ru-RU" sz="3600" dirty="0" smtClean="0"/>
              <a:t> </a:t>
            </a:r>
            <a:r>
              <a:rPr lang="ru-RU" sz="3600" dirty="0" err="1" smtClean="0"/>
              <a:t>якого</a:t>
            </a:r>
            <a:r>
              <a:rPr lang="ru-RU" sz="3600" dirty="0" smtClean="0"/>
              <a:t> </a:t>
            </a:r>
            <a:r>
              <a:rPr lang="ru-RU" sz="3600" dirty="0" err="1" smtClean="0"/>
              <a:t>приблизна</a:t>
            </a:r>
            <a:r>
              <a:rPr lang="ru-RU" sz="3600" dirty="0" smtClean="0"/>
              <a:t> 5 </a:t>
            </a:r>
            <a:r>
              <a:rPr lang="ru-RU" sz="3600" dirty="0" err="1" smtClean="0"/>
              <a:t>млрд</a:t>
            </a:r>
            <a:r>
              <a:rPr lang="ru-RU" sz="3600" dirty="0" smtClean="0"/>
              <a:t> </a:t>
            </a:r>
            <a:r>
              <a:rPr lang="ru-RU" sz="3600" dirty="0" err="1" smtClean="0"/>
              <a:t>років</a:t>
            </a:r>
            <a:endParaRPr lang="ru-RU" sz="3600" dirty="0"/>
          </a:p>
        </p:txBody>
      </p:sp>
      <p:pic>
        <p:nvPicPr>
          <p:cNvPr id="5" name="Содержимое 4" descr="b_435872f66b1af269a6e11ab3bf6b91d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2132856"/>
            <a:ext cx="3672408" cy="42484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8" name="Содержимое 7" descr="sun_final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572000" y="2132856"/>
            <a:ext cx="3960440" cy="41044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1115616" y="260648"/>
            <a:ext cx="6696744" cy="4032448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 smtClean="0"/>
              <a:t>а) Температура-5500 градусів</a:t>
            </a:r>
          </a:p>
          <a:p>
            <a:r>
              <a:rPr lang="uk-UA" sz="2800" dirty="0" smtClean="0"/>
              <a:t>б) </a:t>
            </a:r>
            <a:r>
              <a:rPr lang="uk-UA" sz="2800" dirty="0" err="1" smtClean="0"/>
              <a:t>Радіус-</a:t>
            </a:r>
            <a:r>
              <a:rPr lang="uk-UA" sz="2800" dirty="0" smtClean="0"/>
              <a:t> 695500 км (в 109 разів більше від </a:t>
            </a:r>
            <a:r>
              <a:rPr lang="en-US" sz="2800" dirty="0" smtClean="0"/>
              <a:t>R </a:t>
            </a:r>
            <a:r>
              <a:rPr lang="ru-RU" sz="2800" dirty="0" err="1" smtClean="0"/>
              <a:t>Землі</a:t>
            </a:r>
            <a:r>
              <a:rPr lang="uk-UA" sz="2800" dirty="0" smtClean="0"/>
              <a:t>)</a:t>
            </a:r>
          </a:p>
          <a:p>
            <a:r>
              <a:rPr lang="uk-UA" sz="2800" dirty="0" smtClean="0"/>
              <a:t>в) </a:t>
            </a:r>
            <a:r>
              <a:rPr lang="uk-UA" sz="2800" dirty="0" err="1" smtClean="0"/>
              <a:t>Вага-</a:t>
            </a:r>
            <a:r>
              <a:rPr lang="uk-UA" sz="2800" dirty="0" smtClean="0"/>
              <a:t> 1</a:t>
            </a:r>
            <a:r>
              <a:rPr lang="en-US" sz="2800" dirty="0" smtClean="0"/>
              <a:t>,</a:t>
            </a:r>
            <a:r>
              <a:rPr lang="ru-RU" sz="2800" dirty="0" smtClean="0"/>
              <a:t>9891*1027  тон ( в 330000 </a:t>
            </a:r>
            <a:r>
              <a:rPr lang="ru-RU" sz="2800" dirty="0" err="1" smtClean="0"/>
              <a:t>разів</a:t>
            </a:r>
            <a:r>
              <a:rPr lang="ru-RU" sz="2800" dirty="0" smtClean="0"/>
              <a:t> </a:t>
            </a:r>
            <a:r>
              <a:rPr lang="ru-RU" sz="2800" dirty="0" err="1" smtClean="0"/>
              <a:t>більше</a:t>
            </a:r>
            <a:r>
              <a:rPr lang="ru-RU" sz="2800" dirty="0" smtClean="0"/>
              <a:t> </a:t>
            </a:r>
            <a:r>
              <a:rPr lang="ru-RU" sz="2800" dirty="0" err="1" smtClean="0"/>
              <a:t>від</a:t>
            </a:r>
            <a:r>
              <a:rPr lang="ru-RU" sz="2800" dirty="0" smtClean="0"/>
              <a:t> ваги </a:t>
            </a:r>
            <a:r>
              <a:rPr lang="ru-RU" sz="2800" dirty="0" err="1" smtClean="0"/>
              <a:t>Землі</a:t>
            </a:r>
            <a:r>
              <a:rPr lang="ru-RU" sz="2800" dirty="0" smtClean="0"/>
              <a:t>)</a:t>
            </a:r>
          </a:p>
          <a:p>
            <a:pPr algn="ctr"/>
            <a:endParaRPr lang="ru-RU" dirty="0"/>
          </a:p>
        </p:txBody>
      </p:sp>
      <p:pic>
        <p:nvPicPr>
          <p:cNvPr id="4" name="Рисунок 3" descr="priroda_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55776" y="3933056"/>
            <a:ext cx="3960440" cy="2808312"/>
          </a:xfrm>
          <a:prstGeom prst="rect">
            <a:avLst/>
          </a:prstGeom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243688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Колір </a:t>
            </a:r>
            <a:br>
              <a:rPr lang="uk-UA" dirty="0" smtClean="0"/>
            </a:br>
            <a:r>
              <a:rPr lang="uk-UA" sz="3100" dirty="0" smtClean="0"/>
              <a:t>В </a:t>
            </a:r>
            <a:r>
              <a:rPr lang="uk-UA" sz="3100" dirty="0" err="1" smtClean="0"/>
              <a:t>спекторі</a:t>
            </a:r>
            <a:r>
              <a:rPr lang="uk-UA" sz="3100" dirty="0" smtClean="0"/>
              <a:t> видимого кольору присутні всі кольори райдуги. Більша частина радіації сонця прибуває до нас в жовто-зеленій частині видимого сектора. Але сонячне світло являється білим . Атмосфера землі діє на сонячне світло</a:t>
            </a:r>
            <a:r>
              <a:rPr lang="en-US" sz="3100" dirty="0" smtClean="0"/>
              <a:t>,</a:t>
            </a:r>
            <a:r>
              <a:rPr lang="uk-UA" sz="3100" dirty="0" smtClean="0"/>
              <a:t> як фільтр  і тому сонце може виглядати жовтим або оранжевим</a:t>
            </a:r>
            <a:endParaRPr lang="ru-RU" sz="31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356992"/>
            <a:ext cx="4040188" cy="50405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3429000"/>
            <a:ext cx="4041775" cy="43204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" name="Содержимое 6" descr="gandex.ru12641_1147_7d9f7ab5215845df6162541600.pn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3212976"/>
            <a:ext cx="2411760" cy="3645024"/>
          </a:xfrm>
        </p:spPr>
      </p:pic>
      <p:pic>
        <p:nvPicPr>
          <p:cNvPr id="8" name="Содержимое 7" descr="Rainbow_Ocean__by_Thelma1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6372200" y="3212976"/>
            <a:ext cx="2771800" cy="3645024"/>
          </a:xfrm>
        </p:spPr>
      </p:pic>
      <p:pic>
        <p:nvPicPr>
          <p:cNvPr id="10" name="Рисунок 9" descr="solntce+planeti+zvezdi+belij+sun+planets+stars+white+440536627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11760" y="3212976"/>
            <a:ext cx="3960440" cy="3645024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224136"/>
          </a:xfrm>
        </p:spPr>
        <p:txBody>
          <a:bodyPr>
            <a:normAutofit/>
          </a:bodyPr>
          <a:lstStyle/>
          <a:p>
            <a:r>
              <a:rPr lang="uk-UA" sz="3600" dirty="0" smtClean="0">
                <a:solidFill>
                  <a:schemeClr val="accent6">
                    <a:lumMod val="50000"/>
                  </a:schemeClr>
                </a:solidFill>
              </a:rPr>
              <a:t>2)Будова Сонця</a:t>
            </a:r>
            <a:br>
              <a:rPr lang="uk-UA" sz="3600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uk-UA" sz="3600" dirty="0" smtClean="0">
                <a:solidFill>
                  <a:schemeClr val="accent6">
                    <a:lumMod val="50000"/>
                  </a:schemeClr>
                </a:solidFill>
              </a:rPr>
              <a:t>                         </a:t>
            </a:r>
            <a:r>
              <a:rPr lang="uk-UA" sz="3600" dirty="0" smtClean="0">
                <a:solidFill>
                  <a:schemeClr val="accent1">
                    <a:lumMod val="75000"/>
                  </a:schemeClr>
                </a:solidFill>
              </a:rPr>
              <a:t>будова Сонця</a:t>
            </a:r>
            <a:endParaRPr lang="ru-RU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Содержимое 3" descr="sun_inside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59632" y="1700808"/>
            <a:ext cx="6120680" cy="4752527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1944216"/>
          </a:xfrm>
        </p:spPr>
        <p:txBody>
          <a:bodyPr>
            <a:normAutofit fontScale="90000"/>
          </a:bodyPr>
          <a:lstStyle/>
          <a:p>
            <a:r>
              <a:rPr lang="uk-UA" dirty="0" smtClean="0">
                <a:solidFill>
                  <a:schemeClr val="accent6">
                    <a:lumMod val="50000"/>
                  </a:schemeClr>
                </a:solidFill>
              </a:rPr>
              <a:t>3)Сонячна активність</a:t>
            </a:r>
            <a:r>
              <a:rPr lang="uk-UA" dirty="0" smtClean="0"/>
              <a:t/>
            </a:r>
            <a:br>
              <a:rPr lang="uk-UA" dirty="0" smtClean="0"/>
            </a:br>
            <a:r>
              <a:rPr lang="uk-UA" sz="3600" dirty="0" smtClean="0"/>
              <a:t>Сонячна активність визначається кількістю плям та їхньою загальною площею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717032"/>
            <a:ext cx="4040188" cy="115212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3717032"/>
            <a:ext cx="4041775" cy="115212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" name="Содержимое 6" descr="Sunspot-group_l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179512" y="2708920"/>
            <a:ext cx="4176464" cy="388843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Содержимое 7" descr="sunspotmod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788024" y="2708920"/>
            <a:ext cx="4104456" cy="381642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872208"/>
          </a:xfrm>
        </p:spPr>
        <p:txBody>
          <a:bodyPr>
            <a:normAutofit/>
          </a:bodyPr>
          <a:lstStyle/>
          <a:p>
            <a:r>
              <a:rPr lang="uk-UA" sz="3200" dirty="0" err="1" smtClean="0"/>
              <a:t>Со</a:t>
            </a:r>
            <a:r>
              <a:rPr lang="ru-RU" sz="3200" dirty="0" err="1" smtClean="0"/>
              <a:t>н</a:t>
            </a:r>
            <a:r>
              <a:rPr lang="uk-UA" sz="3200" dirty="0" smtClean="0"/>
              <a:t>ячна пляма – це область фотосфери</a:t>
            </a:r>
            <a:r>
              <a:rPr lang="en-US" sz="3200" dirty="0" smtClean="0"/>
              <a:t>,</a:t>
            </a:r>
            <a:r>
              <a:rPr lang="uk-UA" sz="3200" dirty="0" smtClean="0"/>
              <a:t> де знижується температура</a:t>
            </a:r>
            <a:r>
              <a:rPr lang="en-US" sz="3200" dirty="0" smtClean="0"/>
              <a:t>,</a:t>
            </a:r>
            <a:r>
              <a:rPr lang="uk-UA" sz="3200" dirty="0" smtClean="0"/>
              <a:t> бо сильне магнітне поле у плямі зупиняє конвекція</a:t>
            </a:r>
            <a:endParaRPr lang="ru-RU" sz="3200" dirty="0"/>
          </a:p>
        </p:txBody>
      </p:sp>
      <p:pic>
        <p:nvPicPr>
          <p:cNvPr id="4" name="Содержимое 3" descr="0410100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71600" y="2204864"/>
            <a:ext cx="6840760" cy="4392488"/>
          </a:xfrm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370416"/>
          </a:xfrm>
        </p:spPr>
        <p:txBody>
          <a:bodyPr>
            <a:noAutofit/>
          </a:bodyPr>
          <a:lstStyle/>
          <a:p>
            <a:r>
              <a:rPr lang="uk-UA" sz="3200" dirty="0" smtClean="0"/>
              <a:t>Плями з</a:t>
            </a:r>
            <a:r>
              <a:rPr lang="en-US" sz="3200" dirty="0" smtClean="0"/>
              <a:t>’</a:t>
            </a:r>
            <a:r>
              <a:rPr lang="uk-UA" sz="3200" dirty="0" err="1" smtClean="0"/>
              <a:t>єднані</a:t>
            </a:r>
            <a:r>
              <a:rPr lang="uk-UA" sz="3200" dirty="0" smtClean="0"/>
              <a:t> між собою </a:t>
            </a:r>
            <a:r>
              <a:rPr lang="ru-RU" sz="3200" dirty="0" smtClean="0"/>
              <a:t>по</a:t>
            </a:r>
            <a:r>
              <a:rPr lang="uk-UA" sz="3200" dirty="0" smtClean="0"/>
              <a:t>парно</a:t>
            </a:r>
            <a:r>
              <a:rPr lang="en-US" sz="3200" dirty="0" smtClean="0"/>
              <a:t>,</a:t>
            </a:r>
            <a:r>
              <a:rPr lang="uk-UA" sz="3200" dirty="0" smtClean="0"/>
              <a:t> як полюси в магніті</a:t>
            </a:r>
            <a:r>
              <a:rPr lang="en-US" sz="3200" dirty="0" smtClean="0"/>
              <a:t>,</a:t>
            </a:r>
            <a:r>
              <a:rPr lang="uk-UA" sz="3200" dirty="0" smtClean="0"/>
              <a:t> кожна пляма має свою магнітну полярність</a:t>
            </a:r>
            <a:endParaRPr lang="ru-RU" sz="3200" dirty="0"/>
          </a:p>
        </p:txBody>
      </p:sp>
      <p:pic>
        <p:nvPicPr>
          <p:cNvPr id="4" name="Содержимое 3" descr="center_sun_6_20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2276872"/>
            <a:ext cx="4464496" cy="4392488"/>
          </a:xfrm>
        </p:spPr>
      </p:pic>
      <p:pic>
        <p:nvPicPr>
          <p:cNvPr id="5" name="Рисунок 4" descr="SunSpotHistory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6" y="1412776"/>
            <a:ext cx="4427984" cy="5256584"/>
          </a:xfrm>
          <a:prstGeom prst="rect">
            <a:avLst/>
          </a:prstGeom>
        </p:spPr>
      </p:pic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132</TotalTime>
  <Words>178</Words>
  <Application>Microsoft Office PowerPoint</Application>
  <PresentationFormat>Экран (4:3)</PresentationFormat>
  <Paragraphs>24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Поток</vt:lpstr>
      <vt:lpstr>Сонце – наша зоря</vt:lpstr>
      <vt:lpstr>Слайд 2</vt:lpstr>
      <vt:lpstr> 1)Фізичні характеристики.  Сонце-одна з міль’ярдів зір нашої Галактики, центральне світило в Сонячній системі ,вік якого приблизна 5 млрд років</vt:lpstr>
      <vt:lpstr>Слайд 4</vt:lpstr>
      <vt:lpstr>Колір  В спекторі видимого кольору присутні всі кольори райдуги. Більша частина радіації сонця прибуває до нас в жовто-зеленій частині видимого сектора. Але сонячне світло являється білим . Атмосфера землі діє на сонячне світло, як фільтр  і тому сонце може виглядати жовтим або оранжевим</vt:lpstr>
      <vt:lpstr>2)Будова Сонця                          будова Сонця</vt:lpstr>
      <vt:lpstr>3)Сонячна активність Сонячна активність визначається кількістю плям та їхньою загальною площею</vt:lpstr>
      <vt:lpstr>Сонячна пляма – це область фотосфери, де знижується температура, бо сильне магнітне поле у плямі зупиняє конвекція</vt:lpstr>
      <vt:lpstr>Плями з’єднані між собою попарно, як полюси в магніті, кожна пляма має свою магнітну полярність</vt:lpstr>
      <vt:lpstr>Зміна сонячної активності визначається кількістю та їхньою площею</vt:lpstr>
      <vt:lpstr>4)Влив сонячної активності на Землю</vt:lpstr>
      <vt:lpstr>Полярне сяйво – це оптичне явище у верхніх шарах атмосфери, світіння окремих ділянок нічного неба, що швидко змінюється</vt:lpstr>
      <vt:lpstr>Дякую за увагу!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Сонце – наша зоря</dc:title>
  <dc:creator>Admin</dc:creator>
  <cp:lastModifiedBy>Admin</cp:lastModifiedBy>
  <cp:revision>14</cp:revision>
  <dcterms:created xsi:type="dcterms:W3CDTF">2014-02-16T19:32:37Z</dcterms:created>
  <dcterms:modified xsi:type="dcterms:W3CDTF">2014-02-16T21:46:22Z</dcterms:modified>
</cp:coreProperties>
</file>